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/>
    <p:restoredTop sz="92913"/>
  </p:normalViewPr>
  <p:slideViewPr>
    <p:cSldViewPr snapToGrid="0" snapToObjects="1">
      <p:cViewPr>
        <p:scale>
          <a:sx n="67" d="100"/>
          <a:sy n="67" d="100"/>
        </p:scale>
        <p:origin x="104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5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1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5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7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2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2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3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2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0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47A7-3CCC-3C44-9D14-CE2A08016096}" type="datetimeFigureOut">
              <a:rPr lang="en-US" smtClean="0"/>
              <a:t>9/22/17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3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547A7-3CCC-3C44-9D14-CE2A08016096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D224-22C0-7C4A-BAC6-2890BEE2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2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 SRI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411" y="173854"/>
            <a:ext cx="610397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6120" y="1136832"/>
            <a:ext cx="848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pperplate Gothic Bold"/>
                <a:cs typeface="Copperplate Gothic Bold"/>
              </a:rPr>
              <a:t>X</a:t>
            </a:r>
            <a:endParaRPr lang="en-US" sz="3200" b="1" dirty="0">
              <a:solidFill>
                <a:srgbClr val="FF0000"/>
              </a:solidFill>
              <a:latin typeface="Copperplate Gothic Bold"/>
              <a:cs typeface="Copperplate Gothic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5401" y="3602854"/>
            <a:ext cx="5052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pperplate Gothic Bold"/>
                <a:cs typeface="Copperplate Gothic Bold"/>
              </a:rPr>
              <a:t>X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21098" y="5832766"/>
            <a:ext cx="2853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pperplate Gothic Bold"/>
                <a:cs typeface="Copperplate Gothic Bold"/>
              </a:rPr>
              <a:t>X</a:t>
            </a:r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788810" y="1429220"/>
            <a:ext cx="4792133" cy="4654762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695265" y="3249375"/>
            <a:ext cx="0" cy="2927876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84375" y="6109764"/>
            <a:ext cx="10005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92%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7390" y="1429219"/>
            <a:ext cx="26174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Gain or loss in weight:</a:t>
            </a:r>
          </a:p>
          <a:p>
            <a:endParaRPr lang="en-US" b="1" dirty="0"/>
          </a:p>
          <a:p>
            <a:r>
              <a:rPr lang="en-US" b="1" dirty="0" smtClean="0"/>
              <a:t>	CORE A: + .24</a:t>
            </a:r>
          </a:p>
          <a:p>
            <a:r>
              <a:rPr lang="en-US" b="1" dirty="0" smtClean="0"/>
              <a:t>	CORE B: – .07</a:t>
            </a:r>
          </a:p>
          <a:p>
            <a:r>
              <a:rPr lang="en-US" b="1" dirty="0" smtClean="0"/>
              <a:t>	CORE C: – </a:t>
            </a:r>
            <a:r>
              <a:rPr lang="en-US" b="1" smtClean="0"/>
              <a:t>.35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444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Macintosh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Copperplate Gothic Bold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Coleman</dc:creator>
  <cp:lastModifiedBy>Elizabeth Coleman</cp:lastModifiedBy>
  <cp:revision>2</cp:revision>
  <dcterms:created xsi:type="dcterms:W3CDTF">2017-09-22T06:59:21Z</dcterms:created>
  <dcterms:modified xsi:type="dcterms:W3CDTF">2017-09-22T07:11:53Z</dcterms:modified>
</cp:coreProperties>
</file>